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7/8/2020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413673517"/>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Not a Star Pun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27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5 falling plates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Texas star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medium fault line</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7 wall feet</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5602EA9-7043-4D45-A24A-FB29B6B7E8A6}"/>
              </a:ext>
            </a:extLst>
          </p:cNvPr>
          <p:cNvPicPr>
            <a:picLocks noChangeAspect="1"/>
          </p:cNvPicPr>
          <p:nvPr/>
        </p:nvPicPr>
        <p:blipFill>
          <a:blip r:embed="rId5"/>
          <a:stretch>
            <a:fillRect/>
          </a:stretch>
        </p:blipFill>
        <p:spPr>
          <a:xfrm>
            <a:off x="180476" y="3649211"/>
            <a:ext cx="7003202" cy="3534010"/>
          </a:xfrm>
          <a:prstGeom prst="rect">
            <a:avLst/>
          </a:prstGeom>
        </p:spPr>
      </p:pic>
      <p:sp>
        <p:nvSpPr>
          <p:cNvPr id="4" name="Oval 3">
            <a:extLst>
              <a:ext uri="{FF2B5EF4-FFF2-40B4-BE49-F238E27FC236}">
                <a16:creationId xmlns:a16="http://schemas.microsoft.com/office/drawing/2014/main" id="{F58362F4-FACE-4D17-864C-083E12942C6C}"/>
              </a:ext>
            </a:extLst>
          </p:cNvPr>
          <p:cNvSpPr/>
          <p:nvPr/>
        </p:nvSpPr>
        <p:spPr>
          <a:xfrm>
            <a:off x="2910980" y="6316910"/>
            <a:ext cx="864066" cy="318782"/>
          </a:xfrm>
          <a:prstGeom prst="ellipse">
            <a:avLst/>
          </a:prstGeom>
          <a:noFill/>
          <a:ln w="571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3693319"/>
          </a:xfrm>
          <a:prstGeom prst="rect">
            <a:avLst/>
          </a:prstGeom>
          <a:noFill/>
        </p:spPr>
        <p:txBody>
          <a:bodyPr wrap="square" rtlCol="0">
            <a:spAutoFit/>
          </a:bodyPr>
          <a:lstStyle/>
          <a:p>
            <a:pPr algn="ctr"/>
            <a:r>
              <a:rPr lang="en-US" b="1" dirty="0"/>
              <a:t>Not a Star Pun</a:t>
            </a:r>
          </a:p>
          <a:p>
            <a:pPr algn="ctr"/>
            <a:r>
              <a:rPr lang="en-US" b="1" dirty="0"/>
              <a:t>Written Stage Briefing</a:t>
            </a:r>
          </a:p>
          <a:p>
            <a:r>
              <a:rPr lang="en-US" dirty="0"/>
              <a:t>Not a Star Pun is a 27 round, 135 point, Comstock field course. There are 11 USPSA targets and 5 falling plates. The best 2 hits on paper will score and steel must fall to score. The start signal is audible.</a:t>
            </a:r>
          </a:p>
          <a:p>
            <a:endParaRPr lang="en-US" dirty="0"/>
          </a:p>
          <a:p>
            <a:r>
              <a:rPr lang="en-US" dirty="0"/>
              <a:t>Start position is toes touching the small fault line between the two walls (circled on diagram), palms flat on thighs. Firearm is on barrel, unloaded, laying unsupported with trigger guard on mark. All magazines are on belt.</a:t>
            </a:r>
          </a:p>
          <a:p>
            <a:endParaRPr lang="en-US" dirty="0"/>
          </a:p>
          <a:p>
            <a:r>
              <a:rPr lang="en-US" dirty="0"/>
              <a:t>Stage Procedure</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1487</TotalTime>
  <Words>138</Words>
  <Application>Microsoft Office PowerPoint</Application>
  <PresentationFormat>Custom</PresentationFormat>
  <Paragraphs>19</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216</cp:revision>
  <cp:lastPrinted>2016-01-15T21:54:08Z</cp:lastPrinted>
  <dcterms:created xsi:type="dcterms:W3CDTF">2002-08-21T12:11:08Z</dcterms:created>
  <dcterms:modified xsi:type="dcterms:W3CDTF">2020-07-08T20:06:15Z</dcterms:modified>
  <cp:category>Shooting</cp:category>
</cp:coreProperties>
</file>

<file path=docProps/thumbnail.jpeg>
</file>